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9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4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8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3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82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0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rismtattler.com/travel/3-reasons-to-add-green-powder-to-your-packing-checklist/7579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9060C4C-78DD-4D09-A178-E5DF1F0F9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2" r="17194" b="-1"/>
          <a:stretch/>
        </p:blipFill>
        <p:spPr>
          <a:xfrm>
            <a:off x="4662210" y="0"/>
            <a:ext cx="7545616" cy="6857990"/>
          </a:xfrm>
          <a:prstGeom prst="rect">
            <a:avLst/>
          </a:prstGeom>
        </p:spPr>
      </p:pic>
      <p:sp>
        <p:nvSpPr>
          <p:cNvPr id="66" name="Rectangle 4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7" name="Rectangle 4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035F833-9B2A-4781-8358-2C1860134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Shotti päivässä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A3F326-8A40-493A-B992-882493767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" y="4731476"/>
            <a:ext cx="4175760" cy="112635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dirty="0">
                <a:solidFill>
                  <a:schemeClr val="tx1"/>
                </a:solidFill>
              </a:rPr>
              <a:t>ARTTU KEMPPAINEN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dirty="0">
                <a:solidFill>
                  <a:schemeClr val="tx1"/>
                </a:solidFill>
              </a:rPr>
              <a:t>HANNA YLITARVAS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dirty="0">
                <a:solidFill>
                  <a:schemeClr val="tx1"/>
                </a:solidFill>
              </a:rPr>
              <a:t>PETRI NUUTINEN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dirty="0">
                <a:solidFill>
                  <a:schemeClr val="tx1"/>
                </a:solidFill>
              </a:rPr>
              <a:t>JAAKKO HÄTINEN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dirty="0">
                <a:solidFill>
                  <a:schemeClr val="tx1"/>
                </a:solidFill>
              </a:rPr>
              <a:t>PEKKA IHALAINEN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300" dirty="0">
                <a:solidFill>
                  <a:schemeClr val="tx1"/>
                </a:solidFill>
              </a:rPr>
              <a:t>JUHO LEONSAARI</a:t>
            </a:r>
            <a:endParaRPr lang="fi-FI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1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7614672-D1F5-4D3A-BE93-3B98E4E4A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3" r="9930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035F833-9B2A-4781-8358-2C1860134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320" y="812620"/>
            <a:ext cx="3745744" cy="1635414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Inkiväärin lehdet</a:t>
            </a:r>
            <a:br>
              <a:rPr lang="fi-FI" sz="3600" dirty="0">
                <a:solidFill>
                  <a:schemeClr val="tx1"/>
                </a:solidFill>
              </a:rPr>
            </a:br>
            <a:endParaRPr lang="fi-FI" sz="3600" dirty="0">
              <a:solidFill>
                <a:schemeClr val="tx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A3F326-8A40-493A-B992-882493767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4731476"/>
            <a:ext cx="3793642" cy="9709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			</a:t>
            </a:r>
          </a:p>
          <a:p>
            <a:pPr>
              <a:spcAft>
                <a:spcPts val="600"/>
              </a:spcAft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60DFABB-E944-4A34-8182-1A8FEFC48FEC}"/>
              </a:ext>
            </a:extLst>
          </p:cNvPr>
          <p:cNvSpPr txBox="1"/>
          <p:nvPr/>
        </p:nvSpPr>
        <p:spPr>
          <a:xfrm>
            <a:off x="426371" y="2969956"/>
            <a:ext cx="3793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LEHTIJÄTE</a:t>
            </a:r>
          </a:p>
          <a:p>
            <a:pPr algn="ctr"/>
            <a:endParaRPr lang="fi-FI" sz="2400" dirty="0"/>
          </a:p>
          <a:p>
            <a:pPr algn="ctr"/>
            <a:r>
              <a:rPr lang="fi-FI" sz="2400" dirty="0"/>
              <a:t>ROSKASTA RAHNAA</a:t>
            </a:r>
          </a:p>
          <a:p>
            <a:pPr algn="ctr"/>
            <a:endParaRPr lang="fi-FI" sz="2400" dirty="0"/>
          </a:p>
          <a:p>
            <a:pPr algn="ctr"/>
            <a:r>
              <a:rPr lang="fi-FI" sz="2400" dirty="0"/>
              <a:t>UUSI TUOTE</a:t>
            </a:r>
          </a:p>
          <a:p>
            <a:pPr algn="ctr"/>
            <a:endParaRPr lang="fi-FI" sz="2400" dirty="0"/>
          </a:p>
          <a:p>
            <a:pPr algn="ctr"/>
            <a:r>
              <a:rPr lang="fi-FI" sz="2400" dirty="0"/>
              <a:t>SHOTTI PÄIVÄSSÄ</a:t>
            </a:r>
          </a:p>
        </p:txBody>
      </p:sp>
    </p:spTree>
    <p:extLst>
      <p:ext uri="{BB962C8B-B14F-4D97-AF65-F5344CB8AC3E}">
        <p14:creationId xmlns:p14="http://schemas.microsoft.com/office/powerpoint/2010/main" val="221850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F4C3826-4F75-4E17-B45E-CAC308741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999" b="-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6A9712F-75CF-4E1D-B78C-F2AB3CAAB3C0}"/>
              </a:ext>
            </a:extLst>
          </p:cNvPr>
          <p:cNvSpPr txBox="1"/>
          <p:nvPr/>
        </p:nvSpPr>
        <p:spPr>
          <a:xfrm>
            <a:off x="9862516" y="6657945"/>
            <a:ext cx="232948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3" tooltip="https://www.tourismtattler.com/travel/3-reasons-to-add-green-powder-to-your-packing-checklist/7579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fi-FI" sz="700">
              <a:solidFill>
                <a:srgbClr val="FFFFFF"/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A7339F9-6D97-41F6-9103-9680932AC378}"/>
              </a:ext>
            </a:extLst>
          </p:cNvPr>
          <p:cNvSpPr txBox="1"/>
          <p:nvPr/>
        </p:nvSpPr>
        <p:spPr>
          <a:xfrm>
            <a:off x="7170653" y="1859339"/>
            <a:ext cx="426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highlight>
                  <a:srgbClr val="C0C0C0"/>
                </a:highlight>
              </a:rPr>
              <a:t>JAUHE HELPOIN JA EDULLISIN</a:t>
            </a:r>
          </a:p>
          <a:p>
            <a:pPr algn="ctr"/>
            <a:endParaRPr lang="fi-FI" sz="2000" dirty="0">
              <a:highlight>
                <a:srgbClr val="C0C0C0"/>
              </a:highlight>
            </a:endParaRPr>
          </a:p>
          <a:p>
            <a:pPr algn="ctr"/>
            <a:endParaRPr lang="fi-FI" sz="2000" dirty="0">
              <a:highlight>
                <a:srgbClr val="C0C0C0"/>
              </a:highlight>
            </a:endParaRPr>
          </a:p>
          <a:p>
            <a:pPr algn="ctr"/>
            <a:r>
              <a:rPr lang="fi-FI" sz="2000" dirty="0">
                <a:highlight>
                  <a:srgbClr val="C0C0C0"/>
                </a:highlight>
              </a:rPr>
              <a:t>PULLOTETTU UUTE KANNATTAVIN</a:t>
            </a:r>
          </a:p>
          <a:p>
            <a:pPr algn="ctr"/>
            <a:endParaRPr lang="fi-FI" sz="2000" dirty="0">
              <a:highlight>
                <a:srgbClr val="C0C0C0"/>
              </a:highlight>
            </a:endParaRPr>
          </a:p>
          <a:p>
            <a:pPr algn="ctr"/>
            <a:endParaRPr lang="fi-FI" sz="2000" dirty="0">
              <a:highlight>
                <a:srgbClr val="C0C0C0"/>
              </a:highlight>
            </a:endParaRPr>
          </a:p>
          <a:p>
            <a:pPr algn="ctr"/>
            <a:r>
              <a:rPr lang="fi-FI" sz="2000" dirty="0">
                <a:highlight>
                  <a:srgbClr val="C0C0C0"/>
                </a:highlight>
              </a:rPr>
              <a:t>SÄILYVYYS</a:t>
            </a:r>
          </a:p>
          <a:p>
            <a:pPr algn="ctr"/>
            <a:endParaRPr lang="fi-FI" sz="2000" dirty="0">
              <a:highlight>
                <a:srgbClr val="C0C0C0"/>
              </a:highlight>
            </a:endParaRPr>
          </a:p>
          <a:p>
            <a:pPr algn="ctr"/>
            <a:endParaRPr lang="fi-FI" sz="2000" dirty="0">
              <a:highlight>
                <a:srgbClr val="C0C0C0"/>
              </a:highlight>
            </a:endParaRPr>
          </a:p>
          <a:p>
            <a:pPr algn="ctr"/>
            <a:r>
              <a:rPr lang="fi-FI" sz="2000" dirty="0">
                <a:highlight>
                  <a:srgbClr val="C0C0C0"/>
                </a:highlight>
              </a:rPr>
              <a:t>TERVEYSVAIKUTUKSET OVAT TUNNETTUJA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730C53D-37FA-4B5B-B43C-40C8E4D81D1B}"/>
              </a:ext>
            </a:extLst>
          </p:cNvPr>
          <p:cNvSpPr txBox="1"/>
          <p:nvPr/>
        </p:nvSpPr>
        <p:spPr>
          <a:xfrm>
            <a:off x="2064450" y="704012"/>
            <a:ext cx="1480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JAUHEESTA JÄÄ KÄTEEN N.5000€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36E915-1337-4723-9989-7D582B006DF4}"/>
              </a:ext>
            </a:extLst>
          </p:cNvPr>
          <p:cNvSpPr txBox="1"/>
          <p:nvPr/>
        </p:nvSpPr>
        <p:spPr>
          <a:xfrm>
            <a:off x="3733013" y="2196445"/>
            <a:ext cx="1838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PULLOTETUSTA JÄÄ KÄTEEN N.78 800€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C1B02D6-AA71-4E24-BB70-7AC0F6A4A36D}"/>
              </a:ext>
            </a:extLst>
          </p:cNvPr>
          <p:cNvSpPr txBox="1"/>
          <p:nvPr/>
        </p:nvSpPr>
        <p:spPr>
          <a:xfrm>
            <a:off x="3838545" y="4581416"/>
            <a:ext cx="204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PROSESSIT ALIHANKINTANA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2AB5783-2573-4E88-9D6D-41E272381950}"/>
              </a:ext>
            </a:extLst>
          </p:cNvPr>
          <p:cNvSpPr txBox="1"/>
          <p:nvPr/>
        </p:nvSpPr>
        <p:spPr>
          <a:xfrm>
            <a:off x="65967" y="5488043"/>
            <a:ext cx="39969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  <a:latin typeface="+mj-lt"/>
              </a:rPr>
              <a:t>Laboratorio tutkimukset 500€</a:t>
            </a:r>
          </a:p>
          <a:p>
            <a:r>
              <a:rPr lang="fi-FI" sz="1400" b="1" dirty="0">
                <a:solidFill>
                  <a:schemeClr val="bg1"/>
                </a:solidFill>
                <a:latin typeface="+mj-lt"/>
              </a:rPr>
              <a:t>Pakastekuivaus 5,5€/kg » 2750€</a:t>
            </a:r>
          </a:p>
          <a:p>
            <a:r>
              <a:rPr lang="fi-FI" sz="1400" b="1" dirty="0">
                <a:solidFill>
                  <a:schemeClr val="bg1"/>
                </a:solidFill>
                <a:latin typeface="+mj-lt"/>
              </a:rPr>
              <a:t>Jauhatus 2,5€/kg » 225€</a:t>
            </a:r>
          </a:p>
          <a:p>
            <a:r>
              <a:rPr lang="fi-FI" sz="1400" b="1" dirty="0">
                <a:solidFill>
                  <a:schemeClr val="bg1"/>
                </a:solidFill>
                <a:latin typeface="+mj-lt"/>
              </a:rPr>
              <a:t>Kuljetukset 500€</a:t>
            </a:r>
          </a:p>
          <a:p>
            <a:r>
              <a:rPr lang="fi-FI" sz="1400" b="1" dirty="0">
                <a:solidFill>
                  <a:schemeClr val="bg1"/>
                </a:solidFill>
                <a:latin typeface="+mj-lt"/>
              </a:rPr>
              <a:t>Pussitus 360€</a:t>
            </a:r>
          </a:p>
          <a:p>
            <a:r>
              <a:rPr lang="fi-FI" sz="1400" b="1" dirty="0">
                <a:solidFill>
                  <a:schemeClr val="bg1"/>
                </a:solidFill>
                <a:latin typeface="+mj-lt"/>
              </a:rPr>
              <a:t>Pullotus 7000€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6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Lähikuva lehden pinnasta">
            <a:extLst>
              <a:ext uri="{FF2B5EF4-FFF2-40B4-BE49-F238E27FC236}">
                <a16:creationId xmlns:a16="http://schemas.microsoft.com/office/drawing/2014/main" id="{0AE38137-3CE8-4F84-AE96-EAFA951DE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r="8247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3FE67E-C411-42BA-B054-CC6CADD0A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-23355"/>
            <a:ext cx="3729162" cy="2434400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Kiitos asiassa auttaneille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A494F5-2626-437F-9F27-F5922D851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7753" y="1193845"/>
            <a:ext cx="3793642" cy="4668313"/>
          </a:xfrm>
        </p:spPr>
        <p:txBody>
          <a:bodyPr>
            <a:normAutofit/>
          </a:bodyPr>
          <a:lstStyle/>
          <a:p>
            <a:pPr algn="l"/>
            <a:r>
              <a:rPr lang="fi-FI" sz="3200" dirty="0">
                <a:solidFill>
                  <a:srgbClr val="C00000"/>
                </a:solidFill>
              </a:rPr>
              <a:t>I</a:t>
            </a:r>
            <a:r>
              <a:rPr lang="fi-FI" sz="3200" dirty="0">
                <a:solidFill>
                  <a:schemeClr val="tx1"/>
                </a:solidFill>
              </a:rPr>
              <a:t>kuinen</a:t>
            </a:r>
          </a:p>
          <a:p>
            <a:pPr algn="l"/>
            <a:r>
              <a:rPr lang="fi-FI" sz="3200" dirty="0" err="1">
                <a:solidFill>
                  <a:srgbClr val="C00000"/>
                </a:solidFill>
              </a:rPr>
              <a:t>N</a:t>
            </a:r>
            <a:r>
              <a:rPr lang="fi-FI" sz="3200" dirty="0" err="1">
                <a:solidFill>
                  <a:schemeClr val="tx1"/>
                </a:solidFill>
              </a:rPr>
              <a:t>uoreus</a:t>
            </a:r>
            <a:endParaRPr lang="fi-FI" sz="3200" dirty="0">
              <a:solidFill>
                <a:schemeClr val="tx1"/>
              </a:solidFill>
            </a:endParaRPr>
          </a:p>
          <a:p>
            <a:pPr algn="l"/>
            <a:r>
              <a:rPr lang="fi-FI" sz="3200" dirty="0">
                <a:solidFill>
                  <a:srgbClr val="C00000"/>
                </a:solidFill>
              </a:rPr>
              <a:t>K</a:t>
            </a:r>
            <a:r>
              <a:rPr lang="fi-FI" sz="3200" dirty="0">
                <a:solidFill>
                  <a:schemeClr val="tx1"/>
                </a:solidFill>
              </a:rPr>
              <a:t>otimaisesta</a:t>
            </a:r>
          </a:p>
          <a:p>
            <a:pPr algn="l"/>
            <a:r>
              <a:rPr lang="fi-FI" sz="3200" dirty="0">
                <a:solidFill>
                  <a:srgbClr val="C00000"/>
                </a:solidFill>
              </a:rPr>
              <a:t>I</a:t>
            </a:r>
            <a:r>
              <a:rPr lang="fi-FI" sz="3200" dirty="0">
                <a:solidFill>
                  <a:schemeClr val="tx1"/>
                </a:solidFill>
              </a:rPr>
              <a:t>nkivääristä</a:t>
            </a:r>
          </a:p>
          <a:p>
            <a:pPr algn="l"/>
            <a:r>
              <a:rPr lang="fi-FI" sz="3200" dirty="0">
                <a:solidFill>
                  <a:srgbClr val="C00000"/>
                </a:solidFill>
              </a:rPr>
              <a:t>V</a:t>
            </a:r>
            <a:r>
              <a:rPr lang="fi-FI" sz="3200" dirty="0">
                <a:solidFill>
                  <a:schemeClr val="tx1"/>
                </a:solidFill>
              </a:rPr>
              <a:t>alitse</a:t>
            </a:r>
          </a:p>
          <a:p>
            <a:pPr algn="l"/>
            <a:r>
              <a:rPr lang="fi-FI" sz="3200" dirty="0">
                <a:solidFill>
                  <a:srgbClr val="C00000"/>
                </a:solidFill>
              </a:rPr>
              <a:t>Ä</a:t>
            </a:r>
            <a:r>
              <a:rPr lang="fi-FI" sz="3200" dirty="0">
                <a:solidFill>
                  <a:schemeClr val="tx1"/>
                </a:solidFill>
              </a:rPr>
              <a:t>ärimmäisen</a:t>
            </a:r>
          </a:p>
          <a:p>
            <a:pPr algn="l"/>
            <a:r>
              <a:rPr lang="fi-FI" sz="3200" dirty="0" err="1">
                <a:solidFill>
                  <a:srgbClr val="C00000"/>
                </a:solidFill>
              </a:rPr>
              <a:t>Ä</a:t>
            </a:r>
            <a:r>
              <a:rPr lang="fi-FI" sz="3200" dirty="0" err="1">
                <a:solidFill>
                  <a:schemeClr val="tx1"/>
                </a:solidFill>
              </a:rPr>
              <a:t>rtsy</a:t>
            </a:r>
            <a:endParaRPr lang="fi-FI" sz="3200" dirty="0">
              <a:solidFill>
                <a:schemeClr val="tx1"/>
              </a:solidFill>
            </a:endParaRPr>
          </a:p>
          <a:p>
            <a:pPr algn="l"/>
            <a:r>
              <a:rPr lang="fi-FI" sz="3200" dirty="0">
                <a:solidFill>
                  <a:srgbClr val="C00000"/>
                </a:solidFill>
              </a:rPr>
              <a:t>R</a:t>
            </a:r>
            <a:r>
              <a:rPr lang="fi-FI" sz="3200" dirty="0">
                <a:solidFill>
                  <a:schemeClr val="tx1"/>
                </a:solidFill>
              </a:rPr>
              <a:t>aikas</a:t>
            </a:r>
          </a:p>
          <a:p>
            <a:pPr algn="l"/>
            <a:r>
              <a:rPr lang="fi-FI" sz="3200" dirty="0">
                <a:solidFill>
                  <a:srgbClr val="C00000"/>
                </a:solidFill>
              </a:rPr>
              <a:t>I</a:t>
            </a:r>
            <a:r>
              <a:rPr lang="fi-FI" sz="3200" dirty="0">
                <a:solidFill>
                  <a:schemeClr val="tx1"/>
                </a:solidFill>
              </a:rPr>
              <a:t>nnovaatio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747011DC-A30D-46F5-A76B-C2E85A2F7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20" y="2223098"/>
            <a:ext cx="2703170" cy="1073654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15D2E8F2-F79A-4D16-92D8-D675BEE3B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9" y="3703792"/>
            <a:ext cx="1692581" cy="1918003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3F990BD9-7C81-49C4-8E1F-C2FF95DC6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65" y="3527692"/>
            <a:ext cx="2416883" cy="1348308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C0D5AA5B-0FA7-4497-BEB7-68A1A3BFB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01" y="5040592"/>
            <a:ext cx="2096044" cy="1131864"/>
          </a:xfrm>
          <a:prstGeom prst="rect">
            <a:avLst/>
          </a:prstGeom>
        </p:spPr>
      </p:pic>
      <p:sp>
        <p:nvSpPr>
          <p:cNvPr id="43" name="Tekstiruutu 42">
            <a:extLst>
              <a:ext uri="{FF2B5EF4-FFF2-40B4-BE49-F238E27FC236}">
                <a16:creationId xmlns:a16="http://schemas.microsoft.com/office/drawing/2014/main" id="{46012963-DBEB-42C5-B625-4FB4FB73F372}"/>
              </a:ext>
            </a:extLst>
          </p:cNvPr>
          <p:cNvSpPr txBox="1"/>
          <p:nvPr/>
        </p:nvSpPr>
        <p:spPr>
          <a:xfrm>
            <a:off x="9271395" y="6256198"/>
            <a:ext cx="317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Emme vastaa seurauksista.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A48417C-68E6-41D7-98CA-C0DD866C63DE}"/>
              </a:ext>
            </a:extLst>
          </p:cNvPr>
          <p:cNvSpPr txBox="1"/>
          <p:nvPr/>
        </p:nvSpPr>
        <p:spPr>
          <a:xfrm>
            <a:off x="10058401" y="37634"/>
            <a:ext cx="29034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latin typeface="+mj-lt"/>
              </a:rPr>
              <a:t>Petri.nuutinen@edu.karelia.fi</a:t>
            </a:r>
          </a:p>
        </p:txBody>
      </p:sp>
    </p:spTree>
    <p:extLst>
      <p:ext uri="{BB962C8B-B14F-4D97-AF65-F5344CB8AC3E}">
        <p14:creationId xmlns:p14="http://schemas.microsoft.com/office/powerpoint/2010/main" val="3623532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1397</TotalTime>
  <Words>120</Words>
  <Application>Microsoft Office PowerPoint</Application>
  <PresentationFormat>Laajakuva</PresentationFormat>
  <Paragraphs>48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Century Gothic</vt:lpstr>
      <vt:lpstr>Garamond</vt:lpstr>
      <vt:lpstr>Gill Sans MT</vt:lpstr>
      <vt:lpstr>SavonVTI</vt:lpstr>
      <vt:lpstr>Shotti päivässä</vt:lpstr>
      <vt:lpstr>Inkiväärin lehdet </vt:lpstr>
      <vt:lpstr>PowerPoint-esitys</vt:lpstr>
      <vt:lpstr>Kiitos asiassa auttaneille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INKIVÄÄRIN LEHDET</dc:title>
  <dc:creator>Ylitarvas Hanna</dc:creator>
  <cp:lastModifiedBy>Ylitarvas Hanna</cp:lastModifiedBy>
  <cp:revision>41</cp:revision>
  <dcterms:created xsi:type="dcterms:W3CDTF">2021-02-10T10:54:56Z</dcterms:created>
  <dcterms:modified xsi:type="dcterms:W3CDTF">2021-02-11T10:18:56Z</dcterms:modified>
</cp:coreProperties>
</file>