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80CF79-EA4D-A6E0-E7E1-9CE21F5C25CE}" v="8" dt="2021-02-11T09:53:31.026"/>
    <p1510:client id="{35B47637-CD9E-00A6-F60F-C9E6BFAFD602}" v="33" dt="2021-02-11T09:46:02.635"/>
    <p1510:client id="{94C508E2-3972-4CA9-BA34-2287A470B517}" v="2693" dt="2021-02-11T09:53:38.289"/>
    <p1510:client id="{A428943D-85B0-457E-AD55-764F3D2899A0}" v="116" vWet="118" dt="2021-02-11T06:20:20.880"/>
    <p1510:client id="{F18C33D9-DF37-EA87-625F-40C435605B7C}" v="9" dt="2021-02-11T09:25:04.1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5E3E852-AE2B-4497-875C-264D4C39B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D82FA67-E731-478D-89B1-F307EF4D1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915E5C4-F4FA-48D8-9381-940D1E571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E9DA-0A57-45AE-B0EF-00FDC9917CB0}" type="datetimeFigureOut">
              <a:rPr lang="fi-FI" smtClean="0"/>
              <a:t>11.2.2021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4E4E8C3-5064-4E9C-9124-D53BD0874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8A6D138-9C11-4C75-84F4-CB9BD2C6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1ABD-3633-4BAD-A97A-26877EAF66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861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CAA84F-EE89-4C49-8DF3-1C8683C6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B63851F-313B-432F-89D6-A263724D77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46F4D8E-4433-40EE-BB0A-0FE04ED3D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E9DA-0A57-45AE-B0EF-00FDC9917CB0}" type="datetimeFigureOut">
              <a:rPr lang="fi-FI" smtClean="0"/>
              <a:t>11.2.2021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28E64AD-7700-4CF5-B80B-B7F70CA1A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5370837-5EFB-4021-A124-90C5E195B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1ABD-3633-4BAD-A97A-26877EAF66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5024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366642FC-2C17-4718-B51A-75D5BD742E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1593493-76EC-426C-A524-8B6AC4DBA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6E03178-8F58-41BE-9207-18D6C90D5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E9DA-0A57-45AE-B0EF-00FDC9917CB0}" type="datetimeFigureOut">
              <a:rPr lang="fi-FI" smtClean="0"/>
              <a:t>11.2.2021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4B4F8CF-A48E-4FF2-BD75-FCA5708C7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F1148D0-FED2-4BA6-9455-9164D37F2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1ABD-3633-4BAD-A97A-26877EAF66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9917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6CF874-BB90-4F0F-A04B-D1437EE51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C72542E-86ED-46B3-92D8-4FC78798F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40AAF6E-13B3-4E79-9317-B161881F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E9DA-0A57-45AE-B0EF-00FDC9917CB0}" type="datetimeFigureOut">
              <a:rPr lang="fi-FI" smtClean="0"/>
              <a:t>11.2.2021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9D9CB1D-E32E-4D14-B5D9-96E1D73D2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D9F372C-1C6D-4E99-8F4B-B0D3FAA3B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1ABD-3633-4BAD-A97A-26877EAF66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928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F4B27B-09CE-4E42-B0D8-FA5380D0B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2EB946A-3B74-4204-9F2A-77F7168AB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E4A061-015C-401C-9DA5-C32DBD81D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E9DA-0A57-45AE-B0EF-00FDC9917CB0}" type="datetimeFigureOut">
              <a:rPr lang="fi-FI" smtClean="0"/>
              <a:t>11.2.2021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A87B1E-4AB3-426D-B7D4-DE04839A4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0B4AAE3-989E-4397-9092-342F1A119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1ABD-3633-4BAD-A97A-26877EAF66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0192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D4E3E5-A094-40F0-88F0-C4305E087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1C74175-D03D-432B-AC5A-B335A90C5D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F6E10AE-5C01-4C9B-BA9F-A6361ECD1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D543A10-8692-4CC3-A898-C34FB0BAF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E9DA-0A57-45AE-B0EF-00FDC9917CB0}" type="datetimeFigureOut">
              <a:rPr lang="fi-FI" smtClean="0"/>
              <a:t>11.2.2021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4BE0791-C1F0-49FB-9B05-50C80299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7E8E3DD-0BA1-4773-9697-6261D1C4E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1ABD-3633-4BAD-A97A-26877EAF66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5419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AA88CE-31EA-4EF7-A093-F41F9AE97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CA815EE-68E2-47F3-BD79-7DC53DE1B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8304FA0-4EDC-463E-A5C4-0F23CA71F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8900E79-9397-4362-A6CC-3153A15E7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0505976-63DF-4F97-BDAF-D6991A7F87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2E3262A3-FA48-4279-8AFA-EE30BF7DA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E9DA-0A57-45AE-B0EF-00FDC9917CB0}" type="datetimeFigureOut">
              <a:rPr lang="fi-FI" smtClean="0"/>
              <a:t>11.2.2021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84CE4C7B-01F7-48AB-A055-005FE636B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16796051-356F-4925-A6BA-6FEB4D7C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1ABD-3633-4BAD-A97A-26877EAF66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6782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BE1F393-046D-462B-9FA3-C5A6F5C39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9A76C00-39AF-4167-8618-2A0EB781D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E9DA-0A57-45AE-B0EF-00FDC9917CB0}" type="datetimeFigureOut">
              <a:rPr lang="fi-FI" smtClean="0"/>
              <a:t>11.2.2021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B071E9D-6838-4EAE-B0E6-A6037F0A0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0BD56F5-6CBC-4FAE-9B7E-FAD0ACFE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1ABD-3633-4BAD-A97A-26877EAF66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5227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87C8118-A1F5-49F6-9244-A3D6D796F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E9DA-0A57-45AE-B0EF-00FDC9917CB0}" type="datetimeFigureOut">
              <a:rPr lang="fi-FI" smtClean="0"/>
              <a:t>11.2.2021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6D168E3-049B-4CA0-A322-F4717D45E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19E9B06-2E05-44DE-818D-B686E44C8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1ABD-3633-4BAD-A97A-26877EAF66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8033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6C86BD-081B-4EB8-8A8F-D2157CFCC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D32210-3FFD-4211-9B5A-E936070F8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1896525-5F7A-4906-8A75-BEC7797D1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981D4E8-08DE-47C7-8856-FA7376DF8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E9DA-0A57-45AE-B0EF-00FDC9917CB0}" type="datetimeFigureOut">
              <a:rPr lang="fi-FI" smtClean="0"/>
              <a:t>11.2.2021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FF410CD-F621-4DEF-B4E3-163A392EC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5DE5811-8424-4B9F-BC82-09ED4959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1ABD-3633-4BAD-A97A-26877EAF66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011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585A9C-8133-49D6-A8E6-3AE3B6DAC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3AD4544C-8F2C-4807-8888-60B9A957FF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70D3D95-F2D7-4272-ABFB-6BC897C26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B18A2F0-1719-4E8E-B3B3-3CFE162EE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E9DA-0A57-45AE-B0EF-00FDC9917CB0}" type="datetimeFigureOut">
              <a:rPr lang="fi-FI" smtClean="0"/>
              <a:t>11.2.2021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A4B6471-A634-450B-8F4C-554527FA0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FCE68F6-4727-49BF-B6F3-563B5EB35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1ABD-3633-4BAD-A97A-26877EAF66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497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E660478-19C6-49F7-BFC8-C8DC090FF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74150F6-11D3-4090-90BD-574D20D64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7C914B5-0386-4D6C-88E0-8CC9643094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AE9DA-0A57-45AE-B0EF-00FDC9917CB0}" type="datetimeFigureOut">
              <a:rPr lang="fi-FI" smtClean="0"/>
              <a:t>11.2.2021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375800A-EEBC-420D-82D0-DD5027B57E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881170-D167-4616-B62D-D6552241B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51ABD-3633-4BAD-A97A-26877EAF66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134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sualfinland.com/downloads/poroaita-tunturin-paalla-saariselka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uxuryviewsauna.fi/location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2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puu, ulko, luonto, rinne&#10;&#10;Kuvaus luotu automaattisesti">
            <a:extLst>
              <a:ext uri="{FF2B5EF4-FFF2-40B4-BE49-F238E27FC236}">
                <a16:creationId xmlns:a16="http://schemas.microsoft.com/office/drawing/2014/main" id="{AFD18CF9-B4ED-4472-A395-80CC5F3F36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08" r="1" b="1481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1" name="Rectangle 2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4F367EF-CE1B-4A44-BE30-89A63A798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2102" y="64590"/>
            <a:ext cx="10058400" cy="17585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br>
              <a:rPr lang="fi-FI" sz="5200">
                <a:cs typeface="Calibri Light"/>
              </a:rPr>
            </a:br>
            <a:r>
              <a:rPr lang="fi-FI" sz="5200">
                <a:solidFill>
                  <a:srgbClr val="FFFFFF"/>
                </a:solidFill>
                <a:cs typeface="Calibri Light"/>
              </a:rPr>
              <a:t>Tuotteita lapin poroaidoista</a:t>
            </a:r>
            <a:endParaRPr lang="fi-FI" sz="5200">
              <a:solidFill>
                <a:srgbClr val="FFFFFF"/>
              </a:solidFill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B68D1F6-4155-4FB4-B7F7-44A5ECF63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58606" y="5429029"/>
            <a:ext cx="12407029" cy="12931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endParaRPr lang="fi-FI" sz="1300">
              <a:solidFill>
                <a:srgbClr val="FFFFFF"/>
              </a:solidFill>
              <a:cs typeface="Calibri"/>
            </a:endParaRPr>
          </a:p>
          <a:p>
            <a:endParaRPr lang="fi-FI" sz="1300">
              <a:solidFill>
                <a:srgbClr val="FFFFFF"/>
              </a:solidFill>
              <a:cs typeface="Calibri"/>
            </a:endParaRPr>
          </a:p>
          <a:p>
            <a:endParaRPr lang="fi-FI" sz="3200">
              <a:solidFill>
                <a:srgbClr val="FFFFFF"/>
              </a:solidFill>
              <a:cs typeface="Calibri"/>
            </a:endParaRPr>
          </a:p>
          <a:p>
            <a:r>
              <a:rPr lang="fi-FI" sz="3200">
                <a:solidFill>
                  <a:srgbClr val="FFFFFF"/>
                </a:solidFill>
                <a:cs typeface="Calibri"/>
              </a:rPr>
              <a:t>Sirja Sarkkinen    Veronica Mikkola    Veikka Laatikainen   Teemu Oinonen    Ville Haverinen</a:t>
            </a:r>
            <a:endParaRPr lang="fi-FI" sz="3200">
              <a:solidFill>
                <a:srgbClr val="FFFFFF"/>
              </a:solidFill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F7932972-1C39-4DA4-B67B-C8FEE2A11843}"/>
              </a:ext>
            </a:extLst>
          </p:cNvPr>
          <p:cNvSpPr txBox="1"/>
          <p:nvPr/>
        </p:nvSpPr>
        <p:spPr>
          <a:xfrm>
            <a:off x="10477500" y="66675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200">
                <a:solidFill>
                  <a:schemeClr val="bg1"/>
                </a:solidFill>
                <a:cs typeface="Calibri"/>
              </a:rPr>
              <a:t>Kuva: Veronica Mikkola</a:t>
            </a:r>
          </a:p>
        </p:txBody>
      </p:sp>
    </p:spTree>
    <p:extLst>
      <p:ext uri="{BB962C8B-B14F-4D97-AF65-F5344CB8AC3E}">
        <p14:creationId xmlns:p14="http://schemas.microsoft.com/office/powerpoint/2010/main" val="2587644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2CEBBE-0727-43B8-A257-670F86840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0569" y="1166645"/>
            <a:ext cx="5346750" cy="1325563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Brändätty tuoteperhe</a:t>
            </a:r>
          </a:p>
        </p:txBody>
      </p:sp>
      <p:sp>
        <p:nvSpPr>
          <p:cNvPr id="33" name="Freeform: Shape 33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5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7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4" descr="Kuva, joka sisältää kohteen ulko, kasvi&#10;&#10;Kuvaus luotu automaattisesti">
            <a:extLst>
              <a:ext uri="{FF2B5EF4-FFF2-40B4-BE49-F238E27FC236}">
                <a16:creationId xmlns:a16="http://schemas.microsoft.com/office/drawing/2014/main" id="{3D15AFE9-F93B-494F-B9FA-E1B2B81AC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48" r="5" b="5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9" name="Kuva 9" descr="Kuva, joka sisältää kohteen teksti, lattia, veitsi, ase&#10;&#10;Kuvaus luotu automaattisesti">
            <a:extLst>
              <a:ext uri="{FF2B5EF4-FFF2-40B4-BE49-F238E27FC236}">
                <a16:creationId xmlns:a16="http://schemas.microsoft.com/office/drawing/2014/main" id="{1E4131CF-5F65-40D8-B8A5-4E7882FD9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89" r="9319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6" name="Kuva 6">
            <a:extLst>
              <a:ext uri="{FF2B5EF4-FFF2-40B4-BE49-F238E27FC236}">
                <a16:creationId xmlns:a16="http://schemas.microsoft.com/office/drawing/2014/main" id="{965E3B6C-396A-466A-83C2-F91183BDE8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34" r="9855" b="-5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D3FE4AF-F82C-405D-B762-8933B071D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800">
              <a:cs typeface="Calibri"/>
            </a:endParaRPr>
          </a:p>
          <a:p>
            <a:r>
              <a:rPr lang="en-US" sz="1800">
                <a:cs typeface="Calibri"/>
              </a:rPr>
              <a:t>Tuoteperhe aitamateriaalista</a:t>
            </a:r>
          </a:p>
          <a:p>
            <a:r>
              <a:rPr lang="en-US" sz="1800">
                <a:cs typeface="Calibri"/>
              </a:rPr>
              <a:t>Tuotteiden tuottaminen yhteistyössä paikallisten yritysten kanssa</a:t>
            </a:r>
          </a:p>
          <a:p>
            <a:r>
              <a:rPr lang="en-US" sz="1800">
                <a:cs typeface="Calibri"/>
              </a:rPr>
              <a:t>Brändäys taustatarinaa hyödyntäen</a:t>
            </a:r>
          </a:p>
          <a:p>
            <a:r>
              <a:rPr lang="en-US" sz="1800">
                <a:cs typeface="Calibri"/>
              </a:rPr>
              <a:t>Porotalouden muiden tuotteiden yhdistäminen näihin tuotteisiin.</a:t>
            </a: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928D3FD-C548-4734-A88C-4CFE59EA3B26}"/>
              </a:ext>
            </a:extLst>
          </p:cNvPr>
          <p:cNvSpPr txBox="1"/>
          <p:nvPr/>
        </p:nvSpPr>
        <p:spPr>
          <a:xfrm>
            <a:off x="10439400" y="66675"/>
            <a:ext cx="1685925" cy="2865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fi-FI" sz="1200">
                <a:cs typeface="Calibri"/>
              </a:rPr>
              <a:t>Kuva: Veronica Mikkola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F3087137-0305-492E-B9C4-22B933426311}"/>
              </a:ext>
            </a:extLst>
          </p:cNvPr>
          <p:cNvSpPr txBox="1"/>
          <p:nvPr/>
        </p:nvSpPr>
        <p:spPr>
          <a:xfrm>
            <a:off x="650832" y="6583732"/>
            <a:ext cx="18669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fi-FI">
                <a:cs typeface="Calibri"/>
              </a:rPr>
              <a:t>Kuva: Pinterest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4726223A-1F4C-4676-B3B2-F4F4C6DC41AD}"/>
              </a:ext>
            </a:extLst>
          </p:cNvPr>
          <p:cNvSpPr txBox="1"/>
          <p:nvPr/>
        </p:nvSpPr>
        <p:spPr>
          <a:xfrm>
            <a:off x="817192" y="291530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cs typeface="Calibri"/>
              </a:rPr>
              <a:t>Kuva: Riipipuukko.fi</a:t>
            </a:r>
          </a:p>
        </p:txBody>
      </p:sp>
    </p:spTree>
    <p:extLst>
      <p:ext uri="{BB962C8B-B14F-4D97-AF65-F5344CB8AC3E}">
        <p14:creationId xmlns:p14="http://schemas.microsoft.com/office/powerpoint/2010/main" val="1782164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25B4A965-0703-43B0-AC37-EFFA726329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858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952A070-1A31-4F77-A5C5-3FE9CBE93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fi-FI" sz="3600">
                <a:cs typeface="Calibri Light"/>
              </a:rPr>
              <a:t>Taustatyö ja tulevaisuus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BB1118-D7FC-47C6-ACFC-8AF16D650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369" y="4154589"/>
            <a:ext cx="4593021" cy="261983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err="1">
                <a:cs typeface="Calibri"/>
              </a:rPr>
              <a:t>Yhteydenotot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eri</a:t>
            </a:r>
            <a:r>
              <a:rPr lang="en-US" sz="2400">
                <a:cs typeface="Calibri"/>
              </a:rPr>
              <a:t> tahoille ja </a:t>
            </a:r>
            <a:r>
              <a:rPr lang="en-US" sz="2400" err="1">
                <a:cs typeface="Calibri"/>
              </a:rPr>
              <a:t>yrityksille</a:t>
            </a:r>
            <a:endParaRPr lang="en-US" sz="2400">
              <a:cs typeface="Calibri"/>
            </a:endParaRPr>
          </a:p>
          <a:p>
            <a:r>
              <a:rPr lang="en-US" sz="2400" err="1">
                <a:cs typeface="Calibri"/>
              </a:rPr>
              <a:t>Kiinnostus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materiaalin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hyödyntämiseen</a:t>
            </a:r>
            <a:r>
              <a:rPr lang="en-US" sz="2400">
                <a:cs typeface="Calibri"/>
              </a:rPr>
              <a:t> löytyi</a:t>
            </a:r>
          </a:p>
          <a:p>
            <a:r>
              <a:rPr lang="en-US" sz="2400">
                <a:cs typeface="Calibri"/>
              </a:rPr>
              <a:t>Kohderyhmät</a:t>
            </a:r>
          </a:p>
          <a:p>
            <a:r>
              <a:rPr lang="en-US" sz="2400">
                <a:cs typeface="Calibri"/>
              </a:rPr>
              <a:t>Tulevaisuus</a:t>
            </a: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2314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id="{5F18414D-1626-4996-AACB-23D3DE45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80BC81F-BB9E-4131-9C3A-2961473E8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75" y="707132"/>
            <a:ext cx="3062287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Helpotusta Lappi kaipuuseen</a:t>
            </a:r>
            <a:r>
              <a:rPr lang="en-US" sz="3500">
                <a:solidFill>
                  <a:schemeClr val="bg1"/>
                </a:solidFill>
              </a:rPr>
              <a:t> AIDOISTA Lapin tuotteista!</a:t>
            </a:r>
            <a:endParaRPr lang="en-US" sz="35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99718D-D92A-4243-B1A2-7CF8457C63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842" r="-1" b="-1"/>
          <a:stretch/>
        </p:blipFill>
        <p:spPr>
          <a:xfrm>
            <a:off x="5748338" y="1"/>
            <a:ext cx="6443662" cy="3209924"/>
          </a:xfrm>
          <a:prstGeom prst="rect">
            <a:avLst/>
          </a:prstGeom>
        </p:spPr>
      </p:pic>
      <p:pic>
        <p:nvPicPr>
          <p:cNvPr id="3" name="Kuva 3">
            <a:extLst>
              <a:ext uri="{FF2B5EF4-FFF2-40B4-BE49-F238E27FC236}">
                <a16:creationId xmlns:a16="http://schemas.microsoft.com/office/drawing/2014/main" id="{C612F3AF-2B65-4D26-88A1-063951C4F9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671"/>
          <a:stretch/>
        </p:blipFill>
        <p:spPr>
          <a:xfrm>
            <a:off x="5748338" y="3209924"/>
            <a:ext cx="6443662" cy="3648076"/>
          </a:xfrm>
          <a:prstGeom prst="rect">
            <a:avLst/>
          </a:prstGeom>
        </p:spPr>
      </p:pic>
      <p:sp>
        <p:nvSpPr>
          <p:cNvPr id="14" name="Rectangle 17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28875" y="3209925"/>
            <a:ext cx="97631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iruutu 5">
            <a:extLst>
              <a:ext uri="{FF2B5EF4-FFF2-40B4-BE49-F238E27FC236}">
                <a16:creationId xmlns:a16="http://schemas.microsoft.com/office/drawing/2014/main" id="{D202082A-171E-4397-8D30-1FFAC3E2EE77}"/>
              </a:ext>
            </a:extLst>
          </p:cNvPr>
          <p:cNvSpPr txBox="1"/>
          <p:nvPr/>
        </p:nvSpPr>
        <p:spPr>
          <a:xfrm>
            <a:off x="128261" y="5827604"/>
            <a:ext cx="34530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solidFill>
                  <a:schemeClr val="bg1"/>
                </a:solidFill>
                <a:cs typeface="Calibri"/>
              </a:rPr>
              <a:t> Ryhmän yhteyshenkilö: sirja.sarkkinen@edu.lapinamk.fi</a:t>
            </a:r>
          </a:p>
        </p:txBody>
      </p:sp>
    </p:spTree>
    <p:extLst>
      <p:ext uri="{BB962C8B-B14F-4D97-AF65-F5344CB8AC3E}">
        <p14:creationId xmlns:p14="http://schemas.microsoft.com/office/powerpoint/2010/main" val="9010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93DF4D3007BE849BF5F26F22407D94D" ma:contentTypeVersion="7" ma:contentTypeDescription="Luo uusi asiakirja." ma:contentTypeScope="" ma:versionID="fb624aa88317000101a79826eb28a5ad">
  <xsd:schema xmlns:xsd="http://www.w3.org/2001/XMLSchema" xmlns:xs="http://www.w3.org/2001/XMLSchema" xmlns:p="http://schemas.microsoft.com/office/2006/metadata/properties" xmlns:ns3="97c65773-6d99-49c8-8382-b8b404deb9ac" xmlns:ns4="92fb5d1e-30ee-4e1f-882a-fa4070de4223" targetNamespace="http://schemas.microsoft.com/office/2006/metadata/properties" ma:root="true" ma:fieldsID="9c1fb644eb6292c6e8de82b0f0a05d23" ns3:_="" ns4:_="">
    <xsd:import namespace="97c65773-6d99-49c8-8382-b8b404deb9ac"/>
    <xsd:import namespace="92fb5d1e-30ee-4e1f-882a-fa4070de422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65773-6d99-49c8-8382-b8b404deb9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fb5d1e-30ee-4e1f-882a-fa4070de422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2784D0-891E-481B-A6AC-5501AEC67996}">
  <ds:schemaRefs>
    <ds:schemaRef ds:uri="92fb5d1e-30ee-4e1f-882a-fa4070de4223"/>
    <ds:schemaRef ds:uri="97c65773-6d99-49c8-8382-b8b404deb9a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9450BCB-E701-4A19-8BC0-7A61AC464BBD}">
  <ds:schemaRefs>
    <ds:schemaRef ds:uri="92fb5d1e-30ee-4e1f-882a-fa4070de4223"/>
    <ds:schemaRef ds:uri="97c65773-6d99-49c8-8382-b8b404deb9a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B1594F3-D398-4C70-9C83-7232600B71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Laajakuva</PresentationFormat>
  <Slides>4</Slides>
  <Notes>0</Notes>
  <HiddenSlides>0</HiddenSlide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5" baseType="lpstr">
      <vt:lpstr>Office-teema</vt:lpstr>
      <vt:lpstr> Tuotteita lapin poroaidoista</vt:lpstr>
      <vt:lpstr>Brändätty tuoteperhe</vt:lpstr>
      <vt:lpstr>Taustatyö ja tulevaisuus</vt:lpstr>
      <vt:lpstr>Helpotusta Lappi kaipuuseen AIDOISTA Lapin tuotteista!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Oinonen Teemu E.</dc:creator>
  <cp:revision>12</cp:revision>
  <dcterms:created xsi:type="dcterms:W3CDTF">2021-02-10T12:18:49Z</dcterms:created>
  <dcterms:modified xsi:type="dcterms:W3CDTF">2021-02-11T09:57:17Z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0x010100993DF4D3007BE849BF5F26F22407D94D</vt:lpwstr>
  </property>
</Properties>
</file>