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"/>
  </p:notesMasterIdLst>
  <p:handoutMasterIdLst>
    <p:handoutMasterId r:id="rId7"/>
  </p:handoutMasterIdLst>
  <p:sldIdLst>
    <p:sldId id="257" r:id="rId2"/>
    <p:sldId id="262" r:id="rId3"/>
    <p:sldId id="263" r:id="rId4"/>
    <p:sldId id="261" r:id="rId5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44529"/>
    <a:srgbClr val="2B3922"/>
    <a:srgbClr val="2E3722"/>
    <a:srgbClr val="FCF7F1"/>
    <a:srgbClr val="B8D233"/>
    <a:srgbClr val="5CC6D6"/>
    <a:srgbClr val="F8D22F"/>
    <a:srgbClr val="F03F2B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fi"/>
            <a:t>Uusia liiketoiminta-mahdollisuuksia (siemenkodan poisto oy, Joensuun mäskiviikot) 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fi"/>
            <a:t>Uusia yhteistyökumppaneita (allergialiitto, kosmetiikka-ala, biotalous, elintarvikeala, matkailu)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fi"/>
            <a:t>Liikevaihto</a:t>
          </a:r>
          <a:r>
            <a:rPr lang="fi" baseline="0"/>
            <a:t> kasvaa</a:t>
          </a:r>
        </a:p>
        <a:p>
          <a:pPr rtl="0">
            <a:lnSpc>
              <a:spcPct val="100000"/>
            </a:lnSpc>
            <a:defRPr cap="all"/>
          </a:pPr>
          <a:r>
            <a:rPr lang="fi" baseline="0"/>
            <a:t>(provissio, myyntituotot)</a:t>
          </a:r>
          <a:endParaRPr lang="fi"/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 custAng="1620000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uoliympyrä tasaisella täytöllä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 custLinFactNeighborX="0" custLinFactNeighborY="-336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 rot="16200000"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" sz="1200" kern="1200"/>
            <a:t>Uusia liiketoiminta-mahdollisuuksia (siemenkodan poisto oy, Joensuun mäskiviikot) 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62725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" sz="1200" kern="1200"/>
            <a:t>Uusia yhteistyökumppaneita (allergialiitto, kosmetiikka-ala, biotalous, elintarvikeala, matkailu)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" sz="1200" kern="1200"/>
            <a:t>Liikevaihto</a:t>
          </a:r>
          <a:r>
            <a:rPr lang="fi" sz="1200" kern="1200" baseline="0"/>
            <a:t> kasvaa</a:t>
          </a:r>
        </a:p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" sz="1200" kern="1200" baseline="0"/>
            <a:t>(provissio, myyntituotot)</a:t>
          </a:r>
          <a:endParaRPr lang="fi" sz="1200" kern="1200"/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0275DA-93D3-4A89-AF47-CD5561AEEA12}" type="datetime1">
              <a:rPr lang="fi-FI" smtClean="0"/>
              <a:t>10.2.2021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68955A-DFD0-4F4D-A546-39223D46432B}" type="datetime1">
              <a:rPr lang="fi-FI" smtClean="0"/>
              <a:t>10.2.2021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/>
              <a:t>Muokkaa tekstin perustyylejä napsauttamalla</a:t>
            </a:r>
            <a:endParaRPr lang="en-US"/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Suorakulmi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Suorakulmi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Suorakulmi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uora yhdysviiva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86BB953E-3CCA-4A38-8A1D-DCF70A8AAC5E}" type="datetime1">
              <a:rPr lang="fi-FI" smtClean="0"/>
              <a:t>10.2.2021</a:t>
            </a:fld>
            <a:endParaRPr lang="en-US" dirty="0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CA1A8A-B949-4C5D-A6EC-019B5004C865}" type="datetime1">
              <a:rPr lang="fi-FI" smtClean="0"/>
              <a:t>10.2.2021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8802CA-ADBA-4FCB-B14B-92A288E63558}" type="datetime1">
              <a:rPr lang="fi-FI" smtClean="0"/>
              <a:t>10.2.2021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2ACD01-C2A7-4602-A1D3-33B1F40EB882}" type="datetime1">
              <a:rPr lang="fi-FI" smtClean="0"/>
              <a:t>10.2.2021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Suorakulmi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Suorakulmi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Suorakulmi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uora yhdysviiva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D4255BFC-270A-44FE-A817-49308DA9374C}" type="datetime1">
              <a:rPr lang="fi-FI" smtClean="0"/>
              <a:t>10.2.2021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F469D2-BCBF-44F6-93BF-2BDC471CA083}" type="datetime1">
              <a:rPr lang="fi-FI" smtClean="0"/>
              <a:t>10.2.2021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B70A99-B509-4E8E-B71E-0658F4DB4297}" type="datetime1">
              <a:rPr lang="fi-FI" smtClean="0"/>
              <a:t>10.2.2021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9DC48-274C-438D-AEDD-F40088D4FDFF}" type="datetime1">
              <a:rPr lang="fi-FI" smtClean="0"/>
              <a:t>10.2.2021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696A9D-2A69-47B8-9378-406E81383262}" type="datetime1">
              <a:rPr lang="fi-FI" smtClean="0"/>
              <a:t>10.2.2021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ACBBDF9C-0A81-4F44-A482-AD7C5D2D79CF}" type="datetime1">
              <a:rPr lang="fi-FI" smtClean="0"/>
              <a:t>10.2.2021</a:t>
            </a:fld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0F044B4-6BC0-4355-BB70-3719AF897FDE}" type="datetime1">
              <a:rPr lang="fi-FI" smtClean="0"/>
              <a:t>10.2.2021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uorakulmi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Suorakulmi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Suorakulmi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"/>
              <a:t>Muokkaa otsikon perustyyliä napsauttamalla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335D69C-1673-4A91-ADE2-EBB88C74B6D1}" type="datetime1">
              <a:rPr lang="fi-FI" smtClean="0"/>
              <a:t>10.2.2021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Logon lähikuva&#10;&#10;Automaattisesti luotu kuvau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Suorakulmio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Suorakulmio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4" y="2093804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fi" sz="4400" dirty="0">
                <a:solidFill>
                  <a:schemeClr val="tx1"/>
                </a:solidFill>
              </a:rPr>
              <a:t>Mäski maailmalle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795" y="3437388"/>
            <a:ext cx="4861074" cy="1319170"/>
          </a:xfrm>
        </p:spPr>
        <p:txBody>
          <a:bodyPr rtlCol="0">
            <a:normAutofit fontScale="55000" lnSpcReduction="20000"/>
          </a:bodyPr>
          <a:lstStyle/>
          <a:p>
            <a:pPr rtl="0">
              <a:spcAft>
                <a:spcPts val="600"/>
              </a:spcAft>
            </a:pPr>
            <a:r>
              <a:rPr lang="fi" dirty="0">
                <a:solidFill>
                  <a:schemeClr val="tx1"/>
                </a:solidFill>
              </a:rPr>
              <a:t>Oskari M Karelia amk</a:t>
            </a:r>
          </a:p>
          <a:p>
            <a:pPr rtl="0">
              <a:spcAft>
                <a:spcPts val="600"/>
              </a:spcAft>
            </a:pPr>
            <a:r>
              <a:rPr lang="fi" dirty="0">
                <a:solidFill>
                  <a:schemeClr val="tx1"/>
                </a:solidFill>
              </a:rPr>
              <a:t>Janne K Karelia amk</a:t>
            </a:r>
          </a:p>
          <a:p>
            <a:pPr rtl="0">
              <a:spcAft>
                <a:spcPts val="600"/>
              </a:spcAft>
            </a:pPr>
            <a:r>
              <a:rPr lang="fi" dirty="0">
                <a:solidFill>
                  <a:schemeClr val="tx1"/>
                </a:solidFill>
              </a:rPr>
              <a:t>Veikko K Karelia amk</a:t>
            </a:r>
          </a:p>
          <a:p>
            <a:pPr rtl="0">
              <a:spcAft>
                <a:spcPts val="600"/>
              </a:spcAft>
            </a:pPr>
            <a:r>
              <a:rPr lang="fi" dirty="0">
                <a:solidFill>
                  <a:schemeClr val="tx1"/>
                </a:solidFill>
              </a:rPr>
              <a:t>Joona I Karelia amk</a:t>
            </a:r>
          </a:p>
          <a:p>
            <a:pPr rtl="0">
              <a:spcAft>
                <a:spcPts val="600"/>
              </a:spcAft>
            </a:pPr>
            <a:r>
              <a:rPr lang="fi" dirty="0">
                <a:solidFill>
                  <a:schemeClr val="tx1"/>
                </a:solidFill>
              </a:rPr>
              <a:t>Panu V Karelia amk</a:t>
            </a:r>
          </a:p>
          <a:p>
            <a:pPr rtl="0">
              <a:spcAft>
                <a:spcPts val="600"/>
              </a:spcAft>
            </a:pPr>
            <a:r>
              <a:rPr lang="fi" dirty="0">
                <a:solidFill>
                  <a:schemeClr val="tx1"/>
                </a:solidFill>
              </a:rPr>
              <a:t>Marika A UEF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F8A7B3-FDF1-4E9F-892F-765CA7D0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Ratkaisu: Mäskin laadun parantaminen ja säilyvyys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B0A8A7BE-0727-4419-8FEF-00EE7E2F34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6080673" y="2660237"/>
            <a:ext cx="3748089" cy="2811066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6E6AD48-C681-47A9-A4B9-1C7F5C26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F469D2-BCBF-44F6-93BF-2BDC471CA083}" type="datetime1">
              <a:rPr lang="fi-FI" smtClean="0"/>
              <a:t>10.2.2021</a:t>
            </a:fld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AEE8193-525D-43AE-805C-B393830E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118" y="2172746"/>
            <a:ext cx="2811066" cy="374808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C9A80F7-7EEC-485F-8944-BB2D57F55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53" y="2172746"/>
            <a:ext cx="2811066" cy="3748087"/>
          </a:xfrm>
          <a:prstGeom prst="rect">
            <a:avLst/>
          </a:prstGeom>
        </p:spPr>
      </p:pic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6DB4FC7E-767C-4F71-80CD-B2A8BE2A8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752" y="2191725"/>
            <a:ext cx="4663440" cy="374904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AEE819C7-AB2A-495F-B144-E7A87368F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251" y="3711235"/>
            <a:ext cx="2199778" cy="220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7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F33327-17FF-4344-AFEA-6D898F7D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Siemenkodan poisto ennen mehustamista     A-mäskin tuottaminen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F6937D-2BB6-4CC6-BAC1-0F13C6451D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Siemenet  	kosmetiikkaan</a:t>
            </a:r>
          </a:p>
          <a:p>
            <a:r>
              <a:rPr lang="fi-FI" dirty="0"/>
              <a:t>Mehu		sopii myös allergikoille</a:t>
            </a:r>
          </a:p>
          <a:p>
            <a:r>
              <a:rPr lang="fi-FI" dirty="0"/>
              <a:t>Mäski		elintarvikkeisiin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06990CF-23CB-4224-9892-FE5C8ED8EA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Säilyvyys		</a:t>
            </a:r>
          </a:p>
          <a:p>
            <a:pPr lvl="1"/>
            <a:r>
              <a:rPr lang="fi-FI" dirty="0"/>
              <a:t>Pakastus ja kuivatus</a:t>
            </a:r>
          </a:p>
          <a:p>
            <a:pPr lvl="1"/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5F1D893-6278-4244-9A10-7A6024C6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F469D2-BCBF-44F6-93BF-2BDC471CA083}" type="datetime1">
              <a:rPr lang="fi-FI" smtClean="0"/>
              <a:t>10.2.2021</a:t>
            </a:fld>
            <a:endParaRPr lang="en-US"/>
          </a:p>
        </p:txBody>
      </p:sp>
      <p:sp>
        <p:nvSpPr>
          <p:cNvPr id="6" name="Nuoli: Oikea 5">
            <a:extLst>
              <a:ext uri="{FF2B5EF4-FFF2-40B4-BE49-F238E27FC236}">
                <a16:creationId xmlns:a16="http://schemas.microsoft.com/office/drawing/2014/main" id="{2744B9AC-F13E-4BEC-80DE-D7E48ED1A1CF}"/>
              </a:ext>
            </a:extLst>
          </p:cNvPr>
          <p:cNvSpPr/>
          <p:nvPr/>
        </p:nvSpPr>
        <p:spPr>
          <a:xfrm>
            <a:off x="2508308" y="2231471"/>
            <a:ext cx="352338" cy="192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Nuoli: Oikea 6">
            <a:extLst>
              <a:ext uri="{FF2B5EF4-FFF2-40B4-BE49-F238E27FC236}">
                <a16:creationId xmlns:a16="http://schemas.microsoft.com/office/drawing/2014/main" id="{E5109B56-6DA9-467B-ABB4-C5BE04486CB5}"/>
              </a:ext>
            </a:extLst>
          </p:cNvPr>
          <p:cNvSpPr/>
          <p:nvPr/>
        </p:nvSpPr>
        <p:spPr>
          <a:xfrm>
            <a:off x="2155970" y="2643930"/>
            <a:ext cx="352338" cy="192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Nuoli: Oikea 7">
            <a:extLst>
              <a:ext uri="{FF2B5EF4-FFF2-40B4-BE49-F238E27FC236}">
                <a16:creationId xmlns:a16="http://schemas.microsoft.com/office/drawing/2014/main" id="{4F99007A-A27E-4474-8651-3CC034BC3EAB}"/>
              </a:ext>
            </a:extLst>
          </p:cNvPr>
          <p:cNvSpPr/>
          <p:nvPr/>
        </p:nvSpPr>
        <p:spPr>
          <a:xfrm>
            <a:off x="2155970" y="3056389"/>
            <a:ext cx="352338" cy="192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: Oikea 8">
            <a:extLst>
              <a:ext uri="{FF2B5EF4-FFF2-40B4-BE49-F238E27FC236}">
                <a16:creationId xmlns:a16="http://schemas.microsoft.com/office/drawing/2014/main" id="{B9521B40-3191-46B6-B840-CC46244DD956}"/>
              </a:ext>
            </a:extLst>
          </p:cNvPr>
          <p:cNvSpPr/>
          <p:nvPr/>
        </p:nvSpPr>
        <p:spPr>
          <a:xfrm>
            <a:off x="4699232" y="1511416"/>
            <a:ext cx="535497" cy="241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60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fi" dirty="0"/>
              <a:t>Hyödyt yrittäjälle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1791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49_TF78438558" id="{F5C69551-B5F6-4299-B4A2-67D289699062}" vid="{588027EA-AE77-416C-AC58-58E3E2ED1D0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{B7C8467B-6122-4BE4-86EE-CCC733E374C1}tf78438558_win32</Template>
  <TotalTime>49</TotalTime>
  <Words>91</Words>
  <Application>Microsoft Office PowerPoint</Application>
  <PresentationFormat>Laajakuva</PresentationFormat>
  <Paragraphs>21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Garamond</vt:lpstr>
      <vt:lpstr>SavonVTI</vt:lpstr>
      <vt:lpstr>Mäski maailmalle</vt:lpstr>
      <vt:lpstr>Ratkaisu: Mäskin laadun parantaminen ja säilyvyys</vt:lpstr>
      <vt:lpstr>Siemenkodan poisto ennen mehustamista     A-mäskin tuottaminen</vt:lpstr>
      <vt:lpstr>Hyödyt yrittäjälle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Mäski maailmalle</dc:title>
  <dc:creator>Janne Kauppinen</dc:creator>
  <cp:lastModifiedBy>Janne Kauppinen</cp:lastModifiedBy>
  <cp:revision>6</cp:revision>
  <dcterms:created xsi:type="dcterms:W3CDTF">2021-02-10T12:30:46Z</dcterms:created>
  <dcterms:modified xsi:type="dcterms:W3CDTF">2021-02-10T13:19:49Z</dcterms:modified>
</cp:coreProperties>
</file>